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7" r:id="rId9"/>
    <p:sldId id="268" r:id="rId10"/>
    <p:sldId id="269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61" r:id="rId20"/>
    <p:sldId id="262" r:id="rId21"/>
    <p:sldId id="263" r:id="rId22"/>
    <p:sldId id="264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3605-1B57-42FE-95E7-B3173385504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6138-BE83-459B-B573-06A847D0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3605-1B57-42FE-95E7-B3173385504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6138-BE83-459B-B573-06A847D0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3605-1B57-42FE-95E7-B3173385504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6138-BE83-459B-B573-06A847D0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3605-1B57-42FE-95E7-B3173385504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6138-BE83-459B-B573-06A847D0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3605-1B57-42FE-95E7-B3173385504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6138-BE83-459B-B573-06A847D0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3605-1B57-42FE-95E7-B3173385504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6138-BE83-459B-B573-06A847D0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3605-1B57-42FE-95E7-B3173385504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6138-BE83-459B-B573-06A847D0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3605-1B57-42FE-95E7-B3173385504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6138-BE83-459B-B573-06A847D0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3605-1B57-42FE-95E7-B3173385504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6138-BE83-459B-B573-06A847D0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3605-1B57-42FE-95E7-B3173385504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6138-BE83-459B-B573-06A847D0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3605-1B57-42FE-95E7-B3173385504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6138-BE83-459B-B573-06A847D0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53605-1B57-42FE-95E7-B31733855049}" type="datetimeFigureOut">
              <a:rPr lang="en-US" smtClean="0"/>
              <a:pPr/>
              <a:t>3/1/2010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66138-BE83-459B-B573-06A847D0B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err="1" smtClean="0"/>
              <a:t>Kalen</a:t>
            </a:r>
            <a:r>
              <a:rPr lang="en-US" dirty="0" smtClean="0"/>
              <a:t> Potter @ </a:t>
            </a:r>
            <a:r>
              <a:rPr lang="en-US" dirty="0" err="1" smtClean="0"/>
              <a:t>Edvard</a:t>
            </a:r>
            <a:r>
              <a:rPr lang="en-US" dirty="0" smtClean="0"/>
              <a:t> Munch</a:t>
            </a:r>
            <a:endParaRPr lang="en-US" dirty="0"/>
          </a:p>
        </p:txBody>
      </p:sp>
      <p:pic>
        <p:nvPicPr>
          <p:cNvPr id="9" name="Picture 8" descr="Style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228600"/>
            <a:ext cx="4699669" cy="601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Destiny Marshall @ Frank Lloyd Wright</a:t>
            </a:r>
            <a:endParaRPr lang="en-US" dirty="0"/>
          </a:p>
        </p:txBody>
      </p:sp>
      <p:pic>
        <p:nvPicPr>
          <p:cNvPr id="3" name="Picture 2" descr="Style 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28600"/>
            <a:ext cx="7704106" cy="5980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Phoebe </a:t>
            </a:r>
            <a:r>
              <a:rPr lang="en-US" dirty="0" err="1" smtClean="0"/>
              <a:t>Stoye</a:t>
            </a:r>
            <a:r>
              <a:rPr lang="en-US" dirty="0" smtClean="0"/>
              <a:t> @ Henri Matisse</a:t>
            </a:r>
            <a:endParaRPr lang="en-US" dirty="0"/>
          </a:p>
        </p:txBody>
      </p:sp>
      <p:pic>
        <p:nvPicPr>
          <p:cNvPr id="3" name="Picture 2" descr="Style 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228600"/>
            <a:ext cx="4663989" cy="601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Brittany  </a:t>
            </a:r>
            <a:r>
              <a:rPr lang="en-US" dirty="0" err="1" smtClean="0"/>
              <a:t>Kirkendall</a:t>
            </a:r>
            <a:r>
              <a:rPr lang="en-US" dirty="0" smtClean="0"/>
              <a:t> @ Roy Lichtenstein</a:t>
            </a:r>
            <a:endParaRPr lang="en-US" dirty="0"/>
          </a:p>
        </p:txBody>
      </p:sp>
      <p:pic>
        <p:nvPicPr>
          <p:cNvPr id="3" name="Picture 2" descr="Style 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04800"/>
            <a:ext cx="7779975" cy="601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Molly Findlay @ Georgia </a:t>
            </a:r>
            <a:r>
              <a:rPr lang="en-US" dirty="0" err="1" smtClean="0"/>
              <a:t>O’keefe</a:t>
            </a:r>
            <a:endParaRPr lang="en-US" dirty="0"/>
          </a:p>
        </p:txBody>
      </p:sp>
      <p:pic>
        <p:nvPicPr>
          <p:cNvPr id="3" name="Picture 2" descr="Style 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228600"/>
            <a:ext cx="4734757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Selena </a:t>
            </a:r>
            <a:r>
              <a:rPr lang="en-US" dirty="0" err="1" smtClean="0"/>
              <a:t>Roquemore</a:t>
            </a:r>
            <a:r>
              <a:rPr lang="en-US" dirty="0" smtClean="0"/>
              <a:t> @ Georgia </a:t>
            </a:r>
            <a:r>
              <a:rPr lang="en-US" dirty="0" err="1" smtClean="0"/>
              <a:t>O’keefe</a:t>
            </a:r>
            <a:endParaRPr lang="en-US" dirty="0"/>
          </a:p>
        </p:txBody>
      </p:sp>
      <p:pic>
        <p:nvPicPr>
          <p:cNvPr id="3" name="Picture 2" descr="Style 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8600"/>
            <a:ext cx="7947143" cy="6134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err="1" smtClean="0"/>
              <a:t>Keira</a:t>
            </a:r>
            <a:r>
              <a:rPr lang="en-US" dirty="0" smtClean="0"/>
              <a:t> Trujillo @</a:t>
            </a:r>
            <a:endParaRPr lang="en-US" dirty="0"/>
          </a:p>
        </p:txBody>
      </p:sp>
      <p:pic>
        <p:nvPicPr>
          <p:cNvPr id="3" name="Picture 2" descr="Style 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04800"/>
            <a:ext cx="7621743" cy="601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err="1" smtClean="0"/>
              <a:t>Rhegan</a:t>
            </a:r>
            <a:r>
              <a:rPr lang="en-US" dirty="0" smtClean="0"/>
              <a:t> Hardy @ </a:t>
            </a:r>
            <a:endParaRPr lang="en-US" dirty="0"/>
          </a:p>
        </p:txBody>
      </p:sp>
      <p:pic>
        <p:nvPicPr>
          <p:cNvPr id="3" name="Picture 2" descr="Style 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152400"/>
            <a:ext cx="4713067" cy="617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err="1" smtClean="0"/>
              <a:t>Phranki</a:t>
            </a:r>
            <a:r>
              <a:rPr lang="en-US" dirty="0" err="1" smtClean="0"/>
              <a:t>e</a:t>
            </a:r>
            <a:r>
              <a:rPr lang="en-US" dirty="0" smtClean="0"/>
              <a:t> Cordova @ David </a:t>
            </a:r>
            <a:r>
              <a:rPr lang="en-US" dirty="0" err="1" smtClean="0"/>
              <a:t>Hockney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" name="Picture 2" descr="Style 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04800"/>
            <a:ext cx="7367427" cy="5953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err="1" smtClean="0"/>
              <a:t>Shae</a:t>
            </a:r>
            <a:r>
              <a:rPr lang="en-US" dirty="0" smtClean="0"/>
              <a:t> Hardy @ </a:t>
            </a:r>
            <a:r>
              <a:rPr lang="en-US" dirty="0" err="1" smtClean="0"/>
              <a:t>Kathe</a:t>
            </a:r>
            <a:r>
              <a:rPr lang="en-US" dirty="0" smtClean="0"/>
              <a:t> Kollwitz</a:t>
            </a:r>
            <a:endParaRPr lang="en-US" dirty="0"/>
          </a:p>
        </p:txBody>
      </p:sp>
      <p:pic>
        <p:nvPicPr>
          <p:cNvPr id="3" name="Picture 2" descr="Style 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457200"/>
            <a:ext cx="725682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Edgar Gutierrez @ Victor </a:t>
            </a:r>
            <a:r>
              <a:rPr lang="en-US" dirty="0" err="1" smtClean="0"/>
              <a:t>Vasarely</a:t>
            </a:r>
            <a:endParaRPr lang="en-US" dirty="0"/>
          </a:p>
        </p:txBody>
      </p:sp>
      <p:pic>
        <p:nvPicPr>
          <p:cNvPr id="3" name="Picture 2" descr="Style 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28600"/>
            <a:ext cx="7541684" cy="6063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Briana Elias @ Franz Marc</a:t>
            </a:r>
            <a:endParaRPr lang="en-US" dirty="0"/>
          </a:p>
        </p:txBody>
      </p:sp>
      <p:pic>
        <p:nvPicPr>
          <p:cNvPr id="4" name="Picture 3" descr="Style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8600"/>
            <a:ext cx="7954662" cy="6027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Nick </a:t>
            </a:r>
            <a:r>
              <a:rPr lang="en-US" dirty="0" err="1" smtClean="0"/>
              <a:t>Beightel</a:t>
            </a:r>
            <a:r>
              <a:rPr lang="en-US" dirty="0" smtClean="0"/>
              <a:t> @ Andy Warhol</a:t>
            </a:r>
            <a:endParaRPr lang="en-US" dirty="0"/>
          </a:p>
        </p:txBody>
      </p:sp>
      <p:pic>
        <p:nvPicPr>
          <p:cNvPr id="3" name="Picture 2" descr="Style 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152400"/>
            <a:ext cx="4997732" cy="617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Larissa Cox @ Salvador Dali</a:t>
            </a:r>
            <a:endParaRPr lang="en-US" dirty="0"/>
          </a:p>
        </p:txBody>
      </p:sp>
      <p:pic>
        <p:nvPicPr>
          <p:cNvPr id="3" name="Picture 2" descr="Style 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457200"/>
            <a:ext cx="8077200" cy="5673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err="1" smtClean="0"/>
              <a:t>Ciara</a:t>
            </a:r>
            <a:r>
              <a:rPr lang="en-US" dirty="0" smtClean="0"/>
              <a:t> Carver-Gallegos @ Roy Lichtenstein</a:t>
            </a:r>
            <a:endParaRPr lang="en-US" dirty="0"/>
          </a:p>
        </p:txBody>
      </p:sp>
      <p:pic>
        <p:nvPicPr>
          <p:cNvPr id="3" name="Picture 2" descr="Style 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28600"/>
            <a:ext cx="7595685" cy="59114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Bobby </a:t>
            </a:r>
            <a:r>
              <a:rPr lang="en-US" dirty="0" err="1" smtClean="0"/>
              <a:t>Jeanneret</a:t>
            </a:r>
            <a:r>
              <a:rPr lang="en-US" dirty="0" smtClean="0"/>
              <a:t> @ Victor </a:t>
            </a:r>
            <a:r>
              <a:rPr lang="en-US" dirty="0" err="1" smtClean="0"/>
              <a:t>Vasarely</a:t>
            </a:r>
            <a:endParaRPr lang="en-US" dirty="0"/>
          </a:p>
        </p:txBody>
      </p:sp>
      <p:pic>
        <p:nvPicPr>
          <p:cNvPr id="7" name="Picture 6" descr="Style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28600"/>
            <a:ext cx="6112387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Megan Sherman @ Georgia </a:t>
            </a:r>
            <a:r>
              <a:rPr lang="en-US" dirty="0" err="1" smtClean="0"/>
              <a:t>O’keefe</a:t>
            </a:r>
            <a:endParaRPr lang="en-US" dirty="0"/>
          </a:p>
        </p:txBody>
      </p:sp>
      <p:pic>
        <p:nvPicPr>
          <p:cNvPr id="3" name="Picture 2" descr="Style 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228600"/>
            <a:ext cx="4739827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Brody Brown @ Roy Lichtenstein</a:t>
            </a:r>
            <a:endParaRPr lang="en-US" dirty="0"/>
          </a:p>
        </p:txBody>
      </p:sp>
      <p:pic>
        <p:nvPicPr>
          <p:cNvPr id="3" name="Picture 2" descr="Style 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04800"/>
            <a:ext cx="7772400" cy="601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Erika Meister @ Jean </a:t>
            </a:r>
            <a:r>
              <a:rPr lang="en-US" dirty="0" err="1" smtClean="0"/>
              <a:t>Miro</a:t>
            </a:r>
            <a:endParaRPr lang="en-US" dirty="0"/>
          </a:p>
        </p:txBody>
      </p:sp>
      <p:pic>
        <p:nvPicPr>
          <p:cNvPr id="3" name="Picture 2" descr="Style 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228600"/>
            <a:ext cx="472148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Brendan  Castro @ Roy Lichtenstein</a:t>
            </a:r>
            <a:endParaRPr lang="en-US" dirty="0"/>
          </a:p>
        </p:txBody>
      </p:sp>
      <p:pic>
        <p:nvPicPr>
          <p:cNvPr id="3" name="Picture 2" descr="Style 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28600"/>
            <a:ext cx="7764669" cy="601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Carissa Russell @ Andy Warhol</a:t>
            </a:r>
            <a:endParaRPr lang="en-US" dirty="0"/>
          </a:p>
        </p:txBody>
      </p:sp>
      <p:pic>
        <p:nvPicPr>
          <p:cNvPr id="3" name="Picture 2" descr="Style 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04800"/>
            <a:ext cx="7499811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0" y="6400800"/>
            <a:ext cx="3429000" cy="2714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Daniel </a:t>
            </a:r>
            <a:r>
              <a:rPr lang="en-US" dirty="0" err="1" smtClean="0"/>
              <a:t>Dodero</a:t>
            </a:r>
            <a:r>
              <a:rPr lang="en-US" dirty="0" smtClean="0"/>
              <a:t> @ David </a:t>
            </a:r>
            <a:r>
              <a:rPr lang="en-US" dirty="0" err="1" smtClean="0"/>
              <a:t>Hockney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" name="Picture 2" descr="Style 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28600"/>
            <a:ext cx="7767202" cy="601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107</Words>
  <Application>Microsoft Office PowerPoint</Application>
  <PresentationFormat>On-screen Show (4:3)</PresentationFormat>
  <Paragraphs>22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>MCVSD 51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lastname, Admin</dc:creator>
  <cp:lastModifiedBy>lastname, Admin</cp:lastModifiedBy>
  <cp:revision>10</cp:revision>
  <dcterms:created xsi:type="dcterms:W3CDTF">2010-02-24T17:02:23Z</dcterms:created>
  <dcterms:modified xsi:type="dcterms:W3CDTF">2010-03-01T21:59:45Z</dcterms:modified>
</cp:coreProperties>
</file>